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Golos Text"/>
      <p:regular r:id="rId44"/>
      <p:bold r:id="rId45"/>
    </p:embeddedFon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Golos Text Medium"/>
      <p:regular r:id="rId54"/>
      <p:bold r:id="rId55"/>
    </p:embeddedFont>
    <p:embeddedFont>
      <p:font typeface="Amatic SC"/>
      <p:regular r:id="rId56"/>
      <p:bold r:id="rId57"/>
    </p:embeddedFont>
    <p:embeddedFont>
      <p:font typeface="Bebas Neue"/>
      <p:regular r:id="rId58"/>
    </p:embeddedFont>
    <p:embeddedFont>
      <p:font typeface="Gantari"/>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1514EC-0625-400E-8FE4-85B74BC0B3BB}">
  <a:tblStyle styleId="{D91514EC-0625-400E-8FE4-85B74BC0B3B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GolosTex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GolosTex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ntari-boldItalic.fntdata"/><Relationship Id="rId61" Type="http://schemas.openxmlformats.org/officeDocument/2006/relationships/font" Target="fonts/Gantari-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antari-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GolosTextMedium-bold.fntdata"/><Relationship Id="rId10" Type="http://schemas.openxmlformats.org/officeDocument/2006/relationships/slide" Target="slides/slide4.xml"/><Relationship Id="rId54" Type="http://schemas.openxmlformats.org/officeDocument/2006/relationships/font" Target="fonts/GolosTextMedium-regular.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Gantari-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2b21ebf29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2b21ebf29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22b21ebf290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22b21ebf290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2b21ebf29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2b21ebf29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2b21ebf290_0_20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2b21ebf290_0_20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2b21ebf290_0_20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2b21ebf290_0_20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2b21ebf290_0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22b21ebf290_0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b21ebf290_0_20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22b21ebf290_0_20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2b21ebf290_0_20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2b21ebf290_0_20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2" name="Shape 3582"/>
        <p:cNvGrpSpPr/>
        <p:nvPr/>
      </p:nvGrpSpPr>
      <p:grpSpPr>
        <a:xfrm>
          <a:off x="0" y="0"/>
          <a:ext cx="0" cy="0"/>
          <a:chOff x="0" y="0"/>
          <a:chExt cx="0" cy="0"/>
        </a:xfrm>
      </p:grpSpPr>
      <p:sp>
        <p:nvSpPr>
          <p:cNvPr id="3583" name="Google Shape;3583;g22b21ebf290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4" name="Google Shape;3584;g22b21ebf290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g22b21ebf290_0_23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3" name="Google Shape;4003;g22b21ebf290_0_23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22b21ebf290_0_2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22b21ebf290_0_2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2b21ebf290_0_2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2b21ebf290_0_2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2b21ebf290_0_24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2b21ebf290_0_24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3" name="Shape 5733"/>
        <p:cNvGrpSpPr/>
        <p:nvPr/>
      </p:nvGrpSpPr>
      <p:grpSpPr>
        <a:xfrm>
          <a:off x="0" y="0"/>
          <a:ext cx="0" cy="0"/>
          <a:chOff x="0" y="0"/>
          <a:chExt cx="0" cy="0"/>
        </a:xfrm>
      </p:grpSpPr>
      <p:sp>
        <p:nvSpPr>
          <p:cNvPr id="5734" name="Google Shape;5734;g22b21ebf290_0_25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5" name="Google Shape;5735;g22b21ebf290_0_25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22b21ebf290_0_26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22b21ebf290_0_26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4" name="Shape 9534"/>
        <p:cNvGrpSpPr/>
        <p:nvPr/>
      </p:nvGrpSpPr>
      <p:grpSpPr>
        <a:xfrm>
          <a:off x="0" y="0"/>
          <a:ext cx="0" cy="0"/>
          <a:chOff x="0" y="0"/>
          <a:chExt cx="0" cy="0"/>
        </a:xfrm>
      </p:grpSpPr>
      <p:sp>
        <p:nvSpPr>
          <p:cNvPr id="9535" name="Google Shape;9535;g22b21ebf290_0_2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6" name="Google Shape;9536;g22b21ebf290_0_2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8" name="Shape 11548"/>
        <p:cNvGrpSpPr/>
        <p:nvPr/>
      </p:nvGrpSpPr>
      <p:grpSpPr>
        <a:xfrm>
          <a:off x="0" y="0"/>
          <a:ext cx="0" cy="0"/>
          <a:chOff x="0" y="0"/>
          <a:chExt cx="0" cy="0"/>
        </a:xfrm>
      </p:grpSpPr>
      <p:sp>
        <p:nvSpPr>
          <p:cNvPr id="11549" name="Google Shape;11549;g22b21ebf290_0_3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0" name="Google Shape;11550;g22b21ebf290_0_3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4" name="Shape 13184"/>
        <p:cNvGrpSpPr/>
        <p:nvPr/>
      </p:nvGrpSpPr>
      <p:grpSpPr>
        <a:xfrm>
          <a:off x="0" y="0"/>
          <a:ext cx="0" cy="0"/>
          <a:chOff x="0" y="0"/>
          <a:chExt cx="0" cy="0"/>
        </a:xfrm>
      </p:grpSpPr>
      <p:sp>
        <p:nvSpPr>
          <p:cNvPr id="13185" name="Google Shape;13185;g22b21ebf290_0_3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6" name="Google Shape;13186;g22b21ebf290_0_3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6" name="Shape 14226"/>
        <p:cNvGrpSpPr/>
        <p:nvPr/>
      </p:nvGrpSpPr>
      <p:grpSpPr>
        <a:xfrm>
          <a:off x="0" y="0"/>
          <a:ext cx="0" cy="0"/>
          <a:chOff x="0" y="0"/>
          <a:chExt cx="0" cy="0"/>
        </a:xfrm>
      </p:grpSpPr>
      <p:sp>
        <p:nvSpPr>
          <p:cNvPr id="14227" name="Google Shape;14227;g22b21ebf290_0_33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8" name="Google Shape;14228;g22b21ebf290_0_33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9" name="Shape 15769"/>
        <p:cNvGrpSpPr/>
        <p:nvPr/>
      </p:nvGrpSpPr>
      <p:grpSpPr>
        <a:xfrm>
          <a:off x="0" y="0"/>
          <a:ext cx="0" cy="0"/>
          <a:chOff x="0" y="0"/>
          <a:chExt cx="0" cy="0"/>
        </a:xfrm>
      </p:grpSpPr>
      <p:sp>
        <p:nvSpPr>
          <p:cNvPr id="15770" name="Google Shape;15770;g22b21ebf290_0_3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1" name="Google Shape;15771;g22b21ebf290_0_3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6" name="Shape 76"/>
        <p:cNvGrpSpPr/>
        <p:nvPr/>
      </p:nvGrpSpPr>
      <p:grpSpPr>
        <a:xfrm>
          <a:off x="0" y="0"/>
          <a:ext cx="0" cy="0"/>
          <a:chOff x="0" y="0"/>
          <a:chExt cx="0" cy="0"/>
        </a:xfrm>
      </p:grpSpPr>
      <p:sp>
        <p:nvSpPr>
          <p:cNvPr id="77" name="Google Shape;77;p2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 name="Google Shape;74;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fonts.google.com/specimen/Golos+Text"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3.png"/><Relationship Id="rId16" Type="http://schemas.openxmlformats.org/officeDocument/2006/relationships/image" Target="../media/image4.png"/><Relationship Id="rId5"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1"/>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78" name="Google Shape;478;p3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0" name="Google Shape;480;p30"/>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1" name="Google Shape;481;p30"/>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87" name="Google Shape;487;p3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9" name="Google Shape;489;p31"/>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495" name="Google Shape;495;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97" name="Google Shape;497;p32"/>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03" name="Google Shape;503;p3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5" name="Google Shape;505;p33"/>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6" name="Google Shape;506;p33"/>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12" name="Google Shape;512;p3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14" name="Google Shape;514;p34"/>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a:t>
            </a:r>
            <a:r>
              <a:rPr lang="en"/>
              <a:t>dvantages of artificial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0" name="Google Shape;520;p35"/>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22" name="Google Shape;522;p35"/>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528" name="Google Shape;528;p36"/>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5" name="Google Shape;595;p36"/>
          <p:cNvCxnSpPr/>
          <p:nvPr/>
        </p:nvCxnSpPr>
        <p:spPr>
          <a:xfrm>
            <a:off x="497235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7"/>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1" name="Google Shape;601;p37"/>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 name="Google Shape;623;p37"/>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24" name="Google Shape;624;p37"/>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8"/>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rect b="b" l="l" r="r" t="t"/>
              <a:pathLst>
                <a:path extrusionOk="0" h="5051" w="22075">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947100" y="2742375"/>
              <a:ext cx="52375" cy="73975"/>
            </a:xfrm>
            <a:custGeom>
              <a:rect b="b" l="l" r="r" t="t"/>
              <a:pathLst>
                <a:path extrusionOk="0" h="2959" w="2095">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970975" y="2715625"/>
              <a:ext cx="74850" cy="101600"/>
            </a:xfrm>
            <a:custGeom>
              <a:rect b="b" l="l" r="r" t="t"/>
              <a:pathLst>
                <a:path extrusionOk="0" h="4064" w="2994">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4005200" y="2715300"/>
              <a:ext cx="56175" cy="99575"/>
            </a:xfrm>
            <a:custGeom>
              <a:rect b="b" l="l" r="r" t="t"/>
              <a:pathLst>
                <a:path extrusionOk="0" h="3983" w="2247">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4023650" y="2726700"/>
              <a:ext cx="35825" cy="74900"/>
            </a:xfrm>
            <a:custGeom>
              <a:rect b="b" l="l" r="r" t="t"/>
              <a:pathLst>
                <a:path extrusionOk="0" h="2996" w="1433">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4016475" y="2729575"/>
              <a:ext cx="31300" cy="71525"/>
            </a:xfrm>
            <a:custGeom>
              <a:rect b="b" l="l" r="r" t="t"/>
              <a:pathLst>
                <a:path extrusionOk="0" h="2861" w="1252">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4013800" y="2729575"/>
              <a:ext cx="79075" cy="45050"/>
            </a:xfrm>
            <a:custGeom>
              <a:rect b="b" l="l" r="r" t="t"/>
              <a:pathLst>
                <a:path extrusionOk="0" h="1802" w="3163">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4020675" y="2764550"/>
              <a:ext cx="69400" cy="51875"/>
            </a:xfrm>
            <a:custGeom>
              <a:rect b="b" l="l" r="r" t="t"/>
              <a:pathLst>
                <a:path extrusionOk="0" h="2075" w="2776">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4011775" y="2704125"/>
              <a:ext cx="110825" cy="46250"/>
            </a:xfrm>
            <a:custGeom>
              <a:rect b="b" l="l" r="r" t="t"/>
              <a:pathLst>
                <a:path extrusionOk="0" h="1850" w="4433">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895525" y="2770275"/>
              <a:ext cx="27175" cy="53525"/>
            </a:xfrm>
            <a:custGeom>
              <a:rect b="b" l="l" r="r" t="t"/>
              <a:pathLst>
                <a:path extrusionOk="0" h="2141" w="1087">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826150" y="2784150"/>
              <a:ext cx="20525" cy="54400"/>
            </a:xfrm>
            <a:custGeom>
              <a:rect b="b" l="l" r="r" t="t"/>
              <a:pathLst>
                <a:path extrusionOk="0" h="2176" w="821">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753975" y="2792475"/>
              <a:ext cx="23575" cy="53975"/>
            </a:xfrm>
            <a:custGeom>
              <a:rect b="b" l="l" r="r" t="t"/>
              <a:pathLst>
                <a:path extrusionOk="0" h="2159" w="943">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671875" y="2793425"/>
              <a:ext cx="20900" cy="53250"/>
            </a:xfrm>
            <a:custGeom>
              <a:rect b="b" l="l" r="r" t="t"/>
              <a:pathLst>
                <a:path extrusionOk="0" h="2130" w="836">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609375" y="2785650"/>
              <a:ext cx="21900" cy="53750"/>
            </a:xfrm>
            <a:custGeom>
              <a:rect b="b" l="l" r="r" t="t"/>
              <a:pathLst>
                <a:path extrusionOk="0" h="2150" w="876">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553050" y="2772750"/>
              <a:ext cx="27150" cy="53075"/>
            </a:xfrm>
            <a:custGeom>
              <a:rect b="b" l="l" r="r" t="t"/>
              <a:pathLst>
                <a:path extrusionOk="0" h="2123" w="1086">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554300" y="2790225"/>
              <a:ext cx="406950" cy="57225"/>
            </a:xfrm>
            <a:custGeom>
              <a:rect b="b" l="l" r="r" t="t"/>
              <a:pathLst>
                <a:path extrusionOk="0" h="2289" w="16278">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314875" y="2660500"/>
              <a:ext cx="279600" cy="551750"/>
            </a:xfrm>
            <a:custGeom>
              <a:rect b="b" l="l" r="r" t="t"/>
              <a:pathLst>
                <a:path extrusionOk="0" h="22070" w="11184">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3314875" y="2660500"/>
              <a:ext cx="279600" cy="551750"/>
            </a:xfrm>
            <a:custGeom>
              <a:rect b="b" l="l" r="r" t="t"/>
              <a:pathLst>
                <a:path extrusionOk="0" h="22070" w="11184">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2735825" y="2782850"/>
              <a:ext cx="384850" cy="382025"/>
            </a:xfrm>
            <a:custGeom>
              <a:rect b="b" l="l" r="r" t="t"/>
              <a:pathLst>
                <a:path extrusionOk="0" h="15281" w="15394">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3017125" y="3079575"/>
              <a:ext cx="27725" cy="50200"/>
            </a:xfrm>
            <a:custGeom>
              <a:rect b="b" l="l" r="r" t="t"/>
              <a:pathLst>
                <a:path extrusionOk="0" h="2008" w="1109">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2948925" y="3104650"/>
              <a:ext cx="33875" cy="48725"/>
            </a:xfrm>
            <a:custGeom>
              <a:rect b="b" l="l" r="r" t="t"/>
              <a:pathLst>
                <a:path extrusionOk="0" h="1949" w="1355">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2868250" y="3115525"/>
              <a:ext cx="19750" cy="49325"/>
            </a:xfrm>
            <a:custGeom>
              <a:rect b="b" l="l" r="r" t="t"/>
              <a:pathLst>
                <a:path extrusionOk="0" h="1973" w="79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2786950" y="3088250"/>
              <a:ext cx="39000" cy="48625"/>
            </a:xfrm>
            <a:custGeom>
              <a:rect b="b" l="l" r="r" t="t"/>
              <a:pathLst>
                <a:path extrusionOk="0" h="1945" w="156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2745750" y="3033225"/>
              <a:ext cx="47775" cy="33325"/>
            </a:xfrm>
            <a:custGeom>
              <a:rect b="b" l="l" r="r" t="t"/>
              <a:pathLst>
                <a:path extrusionOk="0" h="1333" w="1911">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736900" y="2955825"/>
              <a:ext cx="50150" cy="17450"/>
            </a:xfrm>
            <a:custGeom>
              <a:rect b="b" l="l" r="r" t="t"/>
              <a:pathLst>
                <a:path extrusionOk="0" h="698" w="2006">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2772900" y="2869025"/>
              <a:ext cx="51800" cy="33125"/>
            </a:xfrm>
            <a:custGeom>
              <a:rect b="b" l="l" r="r" t="t"/>
              <a:pathLst>
                <a:path extrusionOk="0" h="1325" w="2072">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2839325" y="2819275"/>
              <a:ext cx="38600" cy="45025"/>
            </a:xfrm>
            <a:custGeom>
              <a:rect b="b" l="l" r="r" t="t"/>
              <a:pathLst>
                <a:path extrusionOk="0" h="1801" w="1544">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2920500" y="2789525"/>
              <a:ext cx="29300" cy="49500"/>
            </a:xfrm>
            <a:custGeom>
              <a:rect b="b" l="l" r="r" t="t"/>
              <a:pathLst>
                <a:path extrusionOk="0" h="1980" w="1172">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3067125" y="3030950"/>
              <a:ext cx="62450" cy="74525"/>
            </a:xfrm>
            <a:custGeom>
              <a:rect b="b" l="l" r="r" t="t"/>
              <a:pathLst>
                <a:path extrusionOk="0" h="2981" w="2498">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3088500" y="2995375"/>
              <a:ext cx="87375" cy="98250"/>
            </a:xfrm>
            <a:custGeom>
              <a:rect b="b" l="l" r="r" t="t"/>
              <a:pathLst>
                <a:path extrusionOk="0" h="3930" w="3495">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116700" y="2994000"/>
              <a:ext cx="69100" cy="92075"/>
            </a:xfrm>
            <a:custGeom>
              <a:rect b="b" l="l" r="r" t="t"/>
              <a:pathLst>
                <a:path extrusionOk="0" h="3683" w="2764">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133025" y="3003575"/>
              <a:ext cx="49075" cy="69275"/>
            </a:xfrm>
            <a:custGeom>
              <a:rect b="b" l="l" r="r" t="t"/>
              <a:pathLst>
                <a:path extrusionOk="0" h="2771" w="1963">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129000" y="3008175"/>
              <a:ext cx="42225" cy="64650"/>
            </a:xfrm>
            <a:custGeom>
              <a:rect b="b" l="l" r="r" t="t"/>
              <a:pathLst>
                <a:path extrusionOk="0" h="2586" w="1689">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3127225" y="2999175"/>
              <a:ext cx="80800" cy="41325"/>
            </a:xfrm>
            <a:custGeom>
              <a:rect b="b" l="l" r="r" t="t"/>
              <a:pathLst>
                <a:path extrusionOk="0" h="1653" w="3232">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3119875" y="2973800"/>
              <a:ext cx="80650" cy="45950"/>
            </a:xfrm>
            <a:custGeom>
              <a:rect b="b" l="l" r="r" t="t"/>
              <a:pathLst>
                <a:path extrusionOk="0" h="1838" w="3226">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3139725" y="3034050"/>
              <a:ext cx="73200" cy="45725"/>
            </a:xfrm>
            <a:custGeom>
              <a:rect b="b" l="l" r="r" t="t"/>
              <a:pathLst>
                <a:path extrusionOk="0" h="1829" w="2928">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2735825" y="2782850"/>
              <a:ext cx="356075" cy="382025"/>
            </a:xfrm>
            <a:custGeom>
              <a:rect b="b" l="l" r="r" t="t"/>
              <a:pathLst>
                <a:path extrusionOk="0" h="15281" w="14243">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rect b="b" l="l" r="r" t="t"/>
                <a:pathLst>
                  <a:path extrusionOk="0" h="39505" w="74674">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282175" y="2589050"/>
                <a:ext cx="1866900" cy="987625"/>
              </a:xfrm>
              <a:custGeom>
                <a:rect b="b" l="l" r="r" t="t"/>
                <a:pathLst>
                  <a:path extrusionOk="0" h="39505" w="74676">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330950" y="2627075"/>
                <a:ext cx="1747925" cy="851975"/>
              </a:xfrm>
              <a:custGeom>
                <a:rect b="b" l="l" r="r" t="t"/>
                <a:pathLst>
                  <a:path extrusionOk="0" h="34079" w="69917">
                    <a:moveTo>
                      <a:pt x="1" y="0"/>
                    </a:moveTo>
                    <a:lnTo>
                      <a:pt x="11906" y="34079"/>
                    </a:lnTo>
                    <a:lnTo>
                      <a:pt x="69916" y="34079"/>
                    </a:lnTo>
                    <a:lnTo>
                      <a:pt x="58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549325" y="3501800"/>
                <a:ext cx="373125" cy="74825"/>
              </a:xfrm>
              <a:custGeom>
                <a:rect b="b" l="l" r="r" t="t"/>
                <a:pathLst>
                  <a:path extrusionOk="0" h="2993" w="14925">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885350" y="3501800"/>
                <a:ext cx="1819825" cy="74875"/>
              </a:xfrm>
              <a:custGeom>
                <a:rect b="b" l="l" r="r" t="t"/>
                <a:pathLst>
                  <a:path extrusionOk="0" h="2995" w="72793">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2486825" y="3491500"/>
                <a:ext cx="34775" cy="10325"/>
              </a:xfrm>
              <a:custGeom>
                <a:rect b="b" l="l" r="r" t="t"/>
                <a:pathLst>
                  <a:path extrusionOk="0" h="413" w="1391">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2517825"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2387150" y="3491500"/>
                <a:ext cx="34750" cy="10325"/>
              </a:xfrm>
              <a:custGeom>
                <a:rect b="b" l="l" r="r" t="t"/>
                <a:pathLst>
                  <a:path extrusionOk="0" h="413" w="139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2418100" y="3491500"/>
                <a:ext cx="59125" cy="10325"/>
              </a:xfrm>
              <a:custGeom>
                <a:rect b="b" l="l" r="r" t="t"/>
                <a:pathLst>
                  <a:path extrusionOk="0" h="413" w="2365">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22874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2318425"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2187725" y="3491500"/>
                <a:ext cx="34775" cy="10325"/>
              </a:xfrm>
              <a:custGeom>
                <a:rect b="b" l="l" r="r" t="t"/>
                <a:pathLst>
                  <a:path extrusionOk="0" h="413" w="1391">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218700" y="3491500"/>
                <a:ext cx="59100" cy="10325"/>
              </a:xfrm>
              <a:custGeom>
                <a:rect b="b" l="l" r="r" t="t"/>
                <a:pathLst>
                  <a:path extrusionOk="0" h="413" w="2364">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1290400" y="3491500"/>
                <a:ext cx="887700" cy="10325"/>
              </a:xfrm>
              <a:custGeom>
                <a:rect b="b" l="l" r="r" t="t"/>
                <a:pathLst>
                  <a:path extrusionOk="0" h="413" w="35508">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1290400" y="3491500"/>
                <a:ext cx="34775" cy="10325"/>
              </a:xfrm>
              <a:custGeom>
                <a:rect b="b" l="l" r="r" t="t"/>
                <a:pathLst>
                  <a:path extrusionOk="0" h="413" w="1391">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07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1221725" y="3491500"/>
                <a:ext cx="59075" cy="10325"/>
              </a:xfrm>
              <a:custGeom>
                <a:rect b="b" l="l" r="r" t="t"/>
                <a:pathLst>
                  <a:path extrusionOk="0" h="413" w="2363">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091000" y="3491500"/>
                <a:ext cx="34775" cy="10325"/>
              </a:xfrm>
              <a:custGeom>
                <a:rect b="b" l="l" r="r" t="t"/>
                <a:pathLst>
                  <a:path extrusionOk="0" h="413" w="1391">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122000"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9913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1022300" y="3491500"/>
                <a:ext cx="59100" cy="10325"/>
              </a:xfrm>
              <a:custGeom>
                <a:rect b="b" l="l" r="r" t="t"/>
                <a:pathLst>
                  <a:path extrusionOk="0" h="413" w="2364">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891600" y="3491500"/>
                <a:ext cx="34750" cy="10325"/>
              </a:xfrm>
              <a:custGeom>
                <a:rect b="b" l="l" r="r" t="t"/>
                <a:pathLst>
                  <a:path extrusionOk="0" h="413" w="139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922600"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628100" y="3332575"/>
                <a:ext cx="1415975" cy="119150"/>
              </a:xfrm>
              <a:custGeom>
                <a:rect b="b" l="l" r="r" t="t"/>
                <a:pathLst>
                  <a:path extrusionOk="0" h="4766" w="56639">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83000" y="2662000"/>
                <a:ext cx="978250" cy="546975"/>
              </a:xfrm>
              <a:custGeom>
                <a:rect b="b" l="l" r="r" t="t"/>
                <a:pathLst>
                  <a:path extrusionOk="0" h="21879" w="3913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422500" y="2546450"/>
                <a:ext cx="775400" cy="381825"/>
              </a:xfrm>
              <a:custGeom>
                <a:rect b="b" l="l" r="r" t="t"/>
                <a:pathLst>
                  <a:path extrusionOk="0" h="15273" w="31016">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762200" y="2598025"/>
                <a:ext cx="289725" cy="24475"/>
              </a:xfrm>
              <a:custGeom>
                <a:rect b="b" l="l" r="r" t="t"/>
                <a:pathLst>
                  <a:path extrusionOk="0" h="979" w="11589">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86375" y="2598025"/>
                <a:ext cx="243100" cy="24475"/>
              </a:xfrm>
              <a:custGeom>
                <a:rect b="b" l="l" r="r" t="t"/>
                <a:pathLst>
                  <a:path extrusionOk="0" h="979" w="9724">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508375" y="2661650"/>
                <a:ext cx="99525" cy="24525"/>
              </a:xfrm>
              <a:custGeom>
                <a:rect b="b" l="l" r="r" t="t"/>
                <a:pathLst>
                  <a:path extrusionOk="0" h="981" w="3981">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715725" y="2661650"/>
                <a:ext cx="358200" cy="24525"/>
              </a:xfrm>
              <a:custGeom>
                <a:rect b="b" l="l" r="r" t="t"/>
                <a:pathLst>
                  <a:path extrusionOk="0" h="981" w="14328">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530425" y="2725325"/>
                <a:ext cx="391650" cy="24525"/>
              </a:xfrm>
              <a:custGeom>
                <a:rect b="b" l="l" r="r" t="t"/>
                <a:pathLst>
                  <a:path extrusionOk="0" h="981" w="15666">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959825" y="2725325"/>
                <a:ext cx="136175" cy="24525"/>
              </a:xfrm>
              <a:custGeom>
                <a:rect b="b" l="l" r="r" t="t"/>
                <a:pathLst>
                  <a:path extrusionOk="0" h="981" w="5447">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1159725" y="2436575"/>
                <a:ext cx="740875" cy="381775"/>
              </a:xfrm>
              <a:custGeom>
                <a:rect b="b" l="l" r="r" t="t"/>
                <a:pathLst>
                  <a:path extrusionOk="0" h="15271" w="29635">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1398250" y="2463025"/>
                <a:ext cx="262925" cy="235875"/>
              </a:xfrm>
              <a:custGeom>
                <a:rect b="b" l="l" r="r" t="t"/>
                <a:pathLst>
                  <a:path extrusionOk="0" h="9435" w="10517">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1456050" y="2496050"/>
                <a:ext cx="127650" cy="169850"/>
              </a:xfrm>
              <a:custGeom>
                <a:rect b="b" l="l" r="r" t="t"/>
                <a:pathLst>
                  <a:path extrusionOk="0" h="6794" w="5106">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rect b="b" l="l" r="r" t="t"/>
                <a:pathLst>
                  <a:path extrusionOk="0" h="25782" w="1489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813050" y="3072075"/>
                <a:ext cx="324650" cy="392450"/>
              </a:xfrm>
              <a:custGeom>
                <a:rect b="b" l="l" r="r" t="t"/>
                <a:pathLst>
                  <a:path extrusionOk="0" h="15698" w="12986">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832850" y="2561900"/>
                <a:ext cx="325425" cy="331100"/>
              </a:xfrm>
              <a:custGeom>
                <a:rect b="b" l="l" r="r" t="t"/>
                <a:pathLst>
                  <a:path extrusionOk="0" h="13244" w="13017">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482225" y="3030075"/>
                <a:ext cx="46350" cy="61325"/>
              </a:xfrm>
              <a:custGeom>
                <a:rect b="b" l="l" r="r" t="t"/>
                <a:pathLst>
                  <a:path extrusionOk="0" h="2453" w="1854">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506775" y="2976900"/>
                <a:ext cx="14000" cy="12025"/>
              </a:xfrm>
              <a:custGeom>
                <a:rect b="b" l="l" r="r" t="t"/>
                <a:pathLst>
                  <a:path extrusionOk="0" h="481" w="56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511425" y="2898975"/>
                <a:ext cx="360475" cy="239775"/>
              </a:xfrm>
              <a:custGeom>
                <a:rect b="b" l="l" r="r" t="t"/>
                <a:pathLst>
                  <a:path extrusionOk="0" h="9591" w="14419">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25850" y="3077125"/>
                <a:ext cx="741450" cy="454150"/>
              </a:xfrm>
              <a:custGeom>
                <a:rect b="b" l="l" r="r" t="t"/>
                <a:pathLst>
                  <a:path extrusionOk="0" h="18166" w="29658">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40925" y="3404075"/>
                <a:ext cx="20450" cy="15350"/>
              </a:xfrm>
              <a:custGeom>
                <a:rect b="b" l="l" r="r" t="t"/>
                <a:pathLst>
                  <a:path extrusionOk="0" h="614" w="818">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2975225" y="3496925"/>
                <a:ext cx="206025" cy="77075"/>
              </a:xfrm>
              <a:custGeom>
                <a:rect b="b" l="l" r="r" t="t"/>
                <a:pathLst>
                  <a:path extrusionOk="0" h="3083" w="8241">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27925" y="3468375"/>
                <a:ext cx="58300" cy="55875"/>
              </a:xfrm>
              <a:custGeom>
                <a:rect b="b" l="l" r="r" t="t"/>
                <a:pathLst>
                  <a:path extrusionOk="0" h="2235" w="2332">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3124125" y="3450450"/>
                <a:ext cx="22550" cy="31775"/>
              </a:xfrm>
              <a:custGeom>
                <a:rect b="b" l="l" r="r" t="t"/>
                <a:pathLst>
                  <a:path extrusionOk="0" h="1271" w="902">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3178300" y="3513800"/>
                <a:ext cx="18825" cy="17500"/>
              </a:xfrm>
              <a:custGeom>
                <a:rect b="b" l="l" r="r" t="t"/>
                <a:pathLst>
                  <a:path extrusionOk="0" h="700" w="753">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3217325" y="3428825"/>
                <a:ext cx="100475" cy="76900"/>
              </a:xfrm>
              <a:custGeom>
                <a:rect b="b" l="l" r="r" t="t"/>
                <a:pathLst>
                  <a:path extrusionOk="0" h="3076" w="4019">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3183350" y="3366650"/>
                <a:ext cx="65175" cy="27125"/>
              </a:xfrm>
              <a:custGeom>
                <a:rect b="b" l="l" r="r" t="t"/>
                <a:pathLst>
                  <a:path extrusionOk="0" h="1085" w="2607">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3160250" y="3392850"/>
                <a:ext cx="23875" cy="12250"/>
              </a:xfrm>
              <a:custGeom>
                <a:rect b="b" l="l" r="r" t="t"/>
                <a:pathLst>
                  <a:path extrusionOk="0" h="490" w="955">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142050" y="3468375"/>
                <a:ext cx="44175" cy="51850"/>
              </a:xfrm>
              <a:custGeom>
                <a:rect b="b" l="l" r="r" t="t"/>
                <a:pathLst>
                  <a:path extrusionOk="0" h="2074" w="1767">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3461050" y="3258400"/>
                <a:ext cx="103050" cy="111025"/>
              </a:xfrm>
              <a:custGeom>
                <a:rect b="b" l="l" r="r" t="t"/>
                <a:pathLst>
                  <a:path extrusionOk="0" h="4441" w="4122">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491025" y="3153950"/>
                <a:ext cx="6750" cy="93550"/>
              </a:xfrm>
              <a:custGeom>
                <a:rect b="b" l="l" r="r" t="t"/>
                <a:pathLst>
                  <a:path extrusionOk="0" h="3742" w="27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91000" y="3210375"/>
                <a:ext cx="37850" cy="57800"/>
              </a:xfrm>
              <a:custGeom>
                <a:rect b="b" l="l" r="r" t="t"/>
                <a:pathLst>
                  <a:path extrusionOk="0" h="2312" w="1514">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06750" y="3366550"/>
                <a:ext cx="54925" cy="55475"/>
              </a:xfrm>
              <a:custGeom>
                <a:rect b="b" l="l" r="r" t="t"/>
                <a:pathLst>
                  <a:path extrusionOk="0" h="2219" w="2197">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576175" y="3332825"/>
                <a:ext cx="8025" cy="8675"/>
              </a:xfrm>
              <a:custGeom>
                <a:rect b="b" l="l" r="r" t="t"/>
                <a:pathLst>
                  <a:path extrusionOk="0" h="347" w="321">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517200" y="3265475"/>
                <a:ext cx="47050" cy="53650"/>
              </a:xfrm>
              <a:custGeom>
                <a:rect b="b" l="l" r="r" t="t"/>
                <a:pathLst>
                  <a:path extrusionOk="0" h="2146" w="1882">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948575" y="2693950"/>
                <a:ext cx="61375" cy="63550"/>
              </a:xfrm>
              <a:custGeom>
                <a:rect b="b" l="l" r="r" t="t"/>
                <a:pathLst>
                  <a:path extrusionOk="0" h="2542" w="2455">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819975" y="2667175"/>
                <a:ext cx="146025" cy="162350"/>
              </a:xfrm>
              <a:custGeom>
                <a:rect b="b" l="l" r="r" t="t"/>
                <a:pathLst>
                  <a:path extrusionOk="0" h="6494" w="5841">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955875" y="2701075"/>
                <a:ext cx="38175" cy="46600"/>
              </a:xfrm>
              <a:custGeom>
                <a:rect b="b" l="l" r="r" t="t"/>
                <a:pathLst>
                  <a:path extrusionOk="0" h="1864" w="1527">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958750" y="2717775"/>
                <a:ext cx="35275" cy="16900"/>
              </a:xfrm>
              <a:custGeom>
                <a:rect b="b" l="l" r="r" t="t"/>
                <a:pathLst>
                  <a:path extrusionOk="0" h="676" w="1411">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915400" y="2846525"/>
                <a:ext cx="16725" cy="18650"/>
              </a:xfrm>
              <a:custGeom>
                <a:rect b="b" l="l" r="r" t="t"/>
                <a:pathLst>
                  <a:path extrusionOk="0" h="746" w="669">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4012875" y="2813050"/>
                <a:ext cx="10950" cy="11675"/>
              </a:xfrm>
              <a:custGeom>
                <a:rect b="b" l="l" r="r" t="t"/>
                <a:pathLst>
                  <a:path extrusionOk="0" h="467" w="438">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927975" y="2749650"/>
                <a:ext cx="89775" cy="108375"/>
              </a:xfrm>
              <a:custGeom>
                <a:rect b="b" l="l" r="r" t="t"/>
                <a:pathLst>
                  <a:path extrusionOk="0" h="4335" w="3591">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4060350" y="2897875"/>
                <a:ext cx="362675" cy="590200"/>
              </a:xfrm>
              <a:custGeom>
                <a:rect b="b" l="l" r="r" t="t"/>
                <a:pathLst>
                  <a:path extrusionOk="0" h="23608" w="14507">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4312700" y="3471125"/>
                <a:ext cx="52175" cy="14275"/>
              </a:xfrm>
              <a:custGeom>
                <a:rect b="b" l="l" r="r" t="t"/>
                <a:pathLst>
                  <a:path extrusionOk="0" h="571" w="2087">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4357750" y="3468750"/>
                <a:ext cx="183300" cy="99700"/>
              </a:xfrm>
              <a:custGeom>
                <a:rect b="b" l="l" r="r" t="t"/>
                <a:pathLst>
                  <a:path extrusionOk="0" h="3988" w="7332">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57750" y="3468750"/>
                <a:ext cx="55325" cy="10875"/>
              </a:xfrm>
              <a:custGeom>
                <a:rect b="b" l="l" r="r" t="t"/>
                <a:pathLst>
                  <a:path extrusionOk="0" h="435" w="2213">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537775" y="3557875"/>
                <a:ext cx="6375" cy="10575"/>
              </a:xfrm>
              <a:custGeom>
                <a:rect b="b" l="l" r="r" t="t"/>
                <a:pathLst>
                  <a:path extrusionOk="0" h="423" w="255">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442250" y="3388375"/>
                <a:ext cx="637225" cy="187950"/>
              </a:xfrm>
              <a:custGeom>
                <a:rect b="b" l="l" r="r" t="t"/>
                <a:pathLst>
                  <a:path extrusionOk="0" h="7518" w="25489">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93025" y="3486250"/>
                <a:ext cx="79650" cy="90375"/>
              </a:xfrm>
              <a:custGeom>
                <a:rect b="b" l="l" r="r" t="t"/>
                <a:pathLst>
                  <a:path extrusionOk="0" h="3615" w="3186">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351750" y="3523000"/>
                <a:ext cx="55975" cy="53625"/>
              </a:xfrm>
              <a:custGeom>
                <a:rect b="b" l="l" r="r" t="t"/>
                <a:pathLst>
                  <a:path extrusionOk="0" h="2145" w="2239">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418700" y="3489950"/>
                <a:ext cx="53975" cy="86500"/>
              </a:xfrm>
              <a:custGeom>
                <a:rect b="b" l="l" r="r" t="t"/>
                <a:pathLst>
                  <a:path extrusionOk="0" h="3460" w="2159">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466975" y="3391650"/>
                <a:ext cx="612500" cy="184675"/>
              </a:xfrm>
              <a:custGeom>
                <a:rect b="b" l="l" r="r" t="t"/>
                <a:pathLst>
                  <a:path extrusionOk="0" h="7387" w="2450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776400" y="3273675"/>
                <a:ext cx="36975" cy="62075"/>
              </a:xfrm>
              <a:custGeom>
                <a:rect b="b" l="l" r="r" t="t"/>
                <a:pathLst>
                  <a:path extrusionOk="0" h="2483" w="1479">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040000" y="3330675"/>
                <a:ext cx="63325" cy="83775"/>
              </a:xfrm>
              <a:custGeom>
                <a:rect b="b" l="l" r="r" t="t"/>
                <a:pathLst>
                  <a:path extrusionOk="0" h="3351" w="2533">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835100" y="3081325"/>
                <a:ext cx="38975" cy="59700"/>
              </a:xfrm>
              <a:custGeom>
                <a:rect b="b" l="l" r="r" t="t"/>
                <a:pathLst>
                  <a:path extrusionOk="0" h="2388" w="1559">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868125" y="3128300"/>
                <a:ext cx="212700" cy="70975"/>
              </a:xfrm>
              <a:custGeom>
                <a:rect b="b" l="l" r="r" t="t"/>
                <a:pathLst>
                  <a:path extrusionOk="0" h="2839" w="8508">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4093600" y="3189950"/>
                <a:ext cx="17375" cy="123575"/>
              </a:xfrm>
              <a:custGeom>
                <a:rect b="b" l="l" r="r" t="t"/>
                <a:pathLst>
                  <a:path extrusionOk="0" h="4943" w="695">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4140175" y="3123875"/>
                <a:ext cx="72575" cy="102300"/>
              </a:xfrm>
              <a:custGeom>
                <a:rect b="b" l="l" r="r" t="t"/>
                <a:pathLst>
                  <a:path extrusionOk="0" h="4092" w="2903">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927975" y="2749650"/>
                <a:ext cx="63900" cy="74700"/>
              </a:xfrm>
              <a:custGeom>
                <a:rect b="b" l="l" r="r" t="t"/>
                <a:pathLst>
                  <a:path extrusionOk="0" h="2988" w="2556">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4029300" y="2680625"/>
                <a:ext cx="24100" cy="68275"/>
              </a:xfrm>
              <a:custGeom>
                <a:rect b="b" l="l" r="r" t="t"/>
                <a:pathLst>
                  <a:path extrusionOk="0" h="2731" w="964">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4035725" y="2589875"/>
                <a:ext cx="22375" cy="25550"/>
              </a:xfrm>
              <a:custGeom>
                <a:rect b="b" l="l" r="r" t="t"/>
                <a:pathLst>
                  <a:path extrusionOk="0" h="1022" w="895">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3831575" y="2701050"/>
                <a:ext cx="21100" cy="82225"/>
              </a:xfrm>
              <a:custGeom>
                <a:rect b="b" l="l" r="r" t="t"/>
                <a:pathLst>
                  <a:path extrusionOk="0" h="3289" w="844">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840875" y="2791150"/>
                <a:ext cx="26650" cy="4550"/>
              </a:xfrm>
              <a:custGeom>
                <a:rect b="b" l="l" r="r" t="t"/>
                <a:pathLst>
                  <a:path extrusionOk="0" h="182" w="1066">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840950" y="2798075"/>
                <a:ext cx="8475" cy="14500"/>
              </a:xfrm>
              <a:custGeom>
                <a:rect b="b" l="l" r="r" t="t"/>
                <a:pathLst>
                  <a:path extrusionOk="0" h="580" w="339">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40150" y="2667175"/>
                <a:ext cx="104825" cy="48600"/>
              </a:xfrm>
              <a:custGeom>
                <a:rect b="b" l="l" r="r" t="t"/>
                <a:pathLst>
                  <a:path extrusionOk="0" h="1944" w="4193">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3656225" y="3018300"/>
                <a:ext cx="48325" cy="35950"/>
              </a:xfrm>
              <a:custGeom>
                <a:rect b="b" l="l" r="r" t="t"/>
                <a:pathLst>
                  <a:path extrusionOk="0" h="1438" w="1933">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3724400" y="3070525"/>
                <a:ext cx="69975" cy="47600"/>
              </a:xfrm>
              <a:custGeom>
                <a:rect b="b" l="l" r="r" t="t"/>
                <a:pathLst>
                  <a:path extrusionOk="0" h="1904" w="2799">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3393250" y="2935250"/>
                <a:ext cx="127150" cy="113775"/>
              </a:xfrm>
              <a:custGeom>
                <a:rect b="b" l="l" r="r" t="t"/>
                <a:pathLst>
                  <a:path extrusionOk="0" h="4551" w="5086">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346400" y="2915700"/>
                <a:ext cx="29300" cy="21725"/>
              </a:xfrm>
              <a:custGeom>
                <a:rect b="b" l="l" r="r" t="t"/>
                <a:pathLst>
                  <a:path extrusionOk="0" h="869" w="1172">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353625" y="2901375"/>
                <a:ext cx="30250" cy="25600"/>
              </a:xfrm>
              <a:custGeom>
                <a:rect b="b" l="l" r="r" t="t"/>
                <a:pathLst>
                  <a:path extrusionOk="0" h="1024" w="121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3364675" y="2888950"/>
                <a:ext cx="28500" cy="27700"/>
              </a:xfrm>
              <a:custGeom>
                <a:rect b="b" l="l" r="r" t="t"/>
                <a:pathLst>
                  <a:path extrusionOk="0" h="1108" w="114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3354000" y="2905025"/>
                <a:ext cx="52225" cy="63425"/>
              </a:xfrm>
              <a:custGeom>
                <a:rect b="b" l="l" r="r" t="t"/>
                <a:pathLst>
                  <a:path extrusionOk="0" h="2537" w="2089">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3352350" y="2847300"/>
                <a:ext cx="51375" cy="48450"/>
              </a:xfrm>
              <a:custGeom>
                <a:rect b="b" l="l" r="r" t="t"/>
                <a:pathLst>
                  <a:path extrusionOk="0" h="1938" w="2055">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852650" y="2811025"/>
                <a:ext cx="79475" cy="88275"/>
              </a:xfrm>
              <a:custGeom>
                <a:rect b="b" l="l" r="r" t="t"/>
                <a:pathLst>
                  <a:path extrusionOk="0" h="3531" w="3179">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914875" y="2864575"/>
                <a:ext cx="1100" cy="30975"/>
              </a:xfrm>
              <a:custGeom>
                <a:rect b="b" l="l" r="r" t="t"/>
                <a:pathLst>
                  <a:path extrusionOk="0" h="1239" w="44">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778675" y="3263275"/>
                <a:ext cx="102625" cy="119075"/>
              </a:xfrm>
              <a:custGeom>
                <a:rect b="b" l="l" r="r" t="t"/>
                <a:pathLst>
                  <a:path extrusionOk="0" h="4763" w="4105">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3840375" y="2685525"/>
                <a:ext cx="6900" cy="21125"/>
              </a:xfrm>
              <a:custGeom>
                <a:rect b="b" l="l" r="r" t="t"/>
                <a:pathLst>
                  <a:path extrusionOk="0" h="845" w="276">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3877075" y="2700325"/>
                <a:ext cx="6900" cy="21150"/>
              </a:xfrm>
              <a:custGeom>
                <a:rect b="b" l="l" r="r" t="t"/>
                <a:pathLst>
                  <a:path extrusionOk="0" h="846" w="276">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836100" y="2674725"/>
                <a:ext cx="24700" cy="11050"/>
              </a:xfrm>
              <a:custGeom>
                <a:rect b="b" l="l" r="r" t="t"/>
                <a:pathLst>
                  <a:path extrusionOk="0" h="442" w="988">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871025" y="2688475"/>
                <a:ext cx="36825" cy="16700"/>
              </a:xfrm>
              <a:custGeom>
                <a:rect b="b" l="l" r="r" t="t"/>
                <a:pathLst>
                  <a:path extrusionOk="0" h="668" w="1473">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85525" y="2897300"/>
                <a:ext cx="55075" cy="217150"/>
              </a:xfrm>
              <a:custGeom>
                <a:rect b="b" l="l" r="r" t="t"/>
                <a:pathLst>
                  <a:path extrusionOk="0" h="8686" w="2203">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3829475" y="2899425"/>
                <a:ext cx="42850" cy="221450"/>
              </a:xfrm>
              <a:custGeom>
                <a:rect b="b" l="l" r="r" t="t"/>
                <a:pathLst>
                  <a:path extrusionOk="0" h="8858" w="1714">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3502825" y="2985850"/>
                <a:ext cx="17575" cy="63175"/>
              </a:xfrm>
              <a:custGeom>
                <a:rect b="b" l="l" r="r" t="t"/>
                <a:pathLst>
                  <a:path extrusionOk="0" h="2527" w="703">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2976800" y="3567200"/>
                <a:ext cx="194150" cy="6800"/>
              </a:xfrm>
              <a:custGeom>
                <a:rect b="b" l="l" r="r" t="t"/>
                <a:pathLst>
                  <a:path extrusionOk="0" h="272" w="7766">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615175" y="3251725"/>
                <a:ext cx="252125" cy="179100"/>
              </a:xfrm>
              <a:custGeom>
                <a:rect b="b" l="l" r="r" t="t"/>
                <a:pathLst>
                  <a:path extrusionOk="0" h="7164" w="10085">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32850" y="2600350"/>
                <a:ext cx="180400" cy="139375"/>
              </a:xfrm>
              <a:custGeom>
                <a:rect b="b" l="l" r="r" t="t"/>
                <a:pathLst>
                  <a:path extrusionOk="0" h="5575" w="7216">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3990125" y="2724375"/>
                <a:ext cx="163925" cy="168625"/>
              </a:xfrm>
              <a:custGeom>
                <a:rect b="b" l="l" r="r" t="t"/>
                <a:pathLst>
                  <a:path extrusionOk="0" h="6745" w="6557">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3618275" y="3396125"/>
                <a:ext cx="249650" cy="35225"/>
              </a:xfrm>
              <a:custGeom>
                <a:rect b="b" l="l" r="r" t="t"/>
                <a:pathLst>
                  <a:path extrusionOk="0" h="1409" w="9986">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8"/>
              <p:cNvSpPr/>
              <p:nvPr/>
            </p:nvSpPr>
            <p:spPr>
              <a:xfrm>
                <a:off x="3346475" y="2915025"/>
                <a:ext cx="29975" cy="23075"/>
              </a:xfrm>
              <a:custGeom>
                <a:rect b="b" l="l" r="r" t="t"/>
                <a:pathLst>
                  <a:path extrusionOk="0" h="923" w="1199">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3353725" y="2900700"/>
                <a:ext cx="30875" cy="26975"/>
              </a:xfrm>
              <a:custGeom>
                <a:rect b="b" l="l" r="r" t="t"/>
                <a:pathLst>
                  <a:path extrusionOk="0" h="1079" w="1235">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3364750" y="2888275"/>
                <a:ext cx="29150" cy="29025"/>
              </a:xfrm>
              <a:custGeom>
                <a:rect b="b" l="l" r="r" t="t"/>
                <a:pathLst>
                  <a:path extrusionOk="0" h="1161" w="1166">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3373100" y="2886875"/>
                <a:ext cx="51975" cy="81575"/>
              </a:xfrm>
              <a:custGeom>
                <a:rect b="b" l="l" r="r" t="t"/>
                <a:pathLst>
                  <a:path extrusionOk="0" h="3263" w="2079">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376350" y="2886175"/>
                <a:ext cx="46400" cy="35750"/>
              </a:xfrm>
              <a:custGeom>
                <a:rect b="b" l="l" r="r" t="t"/>
                <a:pathLst>
                  <a:path extrusionOk="0" h="1430" w="1856">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2974500" y="2561175"/>
                <a:ext cx="1569875" cy="1016150"/>
              </a:xfrm>
              <a:custGeom>
                <a:rect b="b" l="l" r="r" t="t"/>
                <a:pathLst>
                  <a:path extrusionOk="0" h="40646" w="62795">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493200" y="3075925"/>
                <a:ext cx="320900" cy="260475"/>
              </a:xfrm>
              <a:custGeom>
                <a:rect b="b" l="l" r="r" t="t"/>
                <a:pathLst>
                  <a:path extrusionOk="0" h="10419" w="12836">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137250" y="3467900"/>
                <a:ext cx="9950" cy="14600"/>
              </a:xfrm>
              <a:custGeom>
                <a:rect b="b" l="l" r="r" t="t"/>
                <a:pathLst>
                  <a:path extrusionOk="0" h="584" w="398">
                    <a:moveTo>
                      <a:pt x="352" y="1"/>
                    </a:moveTo>
                    <a:lnTo>
                      <a:pt x="0" y="554"/>
                    </a:lnTo>
                    <a:lnTo>
                      <a:pt x="46" y="583"/>
                    </a:lnTo>
                    <a:lnTo>
                      <a:pt x="398" y="30"/>
                    </a:lnTo>
                    <a:lnTo>
                      <a:pt x="352"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177750" y="3513275"/>
                <a:ext cx="8950" cy="9200"/>
              </a:xfrm>
              <a:custGeom>
                <a:rect b="b" l="l" r="r" t="t"/>
                <a:pathLst>
                  <a:path extrusionOk="0" h="368" w="358">
                    <a:moveTo>
                      <a:pt x="319" y="1"/>
                    </a:moveTo>
                    <a:lnTo>
                      <a:pt x="1" y="331"/>
                    </a:lnTo>
                    <a:lnTo>
                      <a:pt x="41" y="367"/>
                    </a:lnTo>
                    <a:lnTo>
                      <a:pt x="357" y="37"/>
                    </a:lnTo>
                    <a:lnTo>
                      <a:pt x="319"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3125425" y="3449900"/>
                <a:ext cx="72300" cy="81675"/>
              </a:xfrm>
              <a:custGeom>
                <a:rect b="b" l="l" r="r" t="t"/>
                <a:pathLst>
                  <a:path extrusionOk="0" h="3267" w="2892">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3440875" y="3485900"/>
                <a:ext cx="26625" cy="90875"/>
              </a:xfrm>
              <a:custGeom>
                <a:rect b="b" l="l" r="r" t="t"/>
                <a:pathLst>
                  <a:path extrusionOk="0" h="3635" w="1065">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555350" y="3102875"/>
                <a:ext cx="159450" cy="36275"/>
              </a:xfrm>
              <a:custGeom>
                <a:rect b="b" l="l" r="r" t="t"/>
                <a:pathLst>
                  <a:path extrusionOk="0" h="1451" w="6378">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762750" y="3232900"/>
                <a:ext cx="54100" cy="65825"/>
              </a:xfrm>
              <a:custGeom>
                <a:rect b="b" l="l" r="r" t="t"/>
                <a:pathLst>
                  <a:path extrusionOk="0" h="2633" w="2164">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804975" y="3223000"/>
                <a:ext cx="30500" cy="36100"/>
              </a:xfrm>
              <a:custGeom>
                <a:rect b="b" l="l" r="r" t="t"/>
                <a:pathLst>
                  <a:path extrusionOk="0" h="1444" w="122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39"/>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indent="0" lvl="0" marL="0" rtl="0" algn="l">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186" name="Google Shape;186;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8" name="Google Shape;188;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9" name="Google Shape;189;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190" name="Google Shape;190;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1" name="Google Shape;191;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192" name="Google Shape;192;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5" name="Google Shape;195;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6" name="Google Shape;196;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 name="Shape 995"/>
        <p:cNvGrpSpPr/>
        <p:nvPr/>
      </p:nvGrpSpPr>
      <p:grpSpPr>
        <a:xfrm>
          <a:off x="0" y="0"/>
          <a:ext cx="0" cy="0"/>
          <a:chOff x="0" y="0"/>
          <a:chExt cx="0" cy="0"/>
        </a:xfrm>
      </p:grpSpPr>
      <p:sp>
        <p:nvSpPr>
          <p:cNvPr id="996" name="Google Shape;996;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03" name="Google Shape;1003;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7"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Golos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fmla="val 16667" name="adj"/>
            </a:avLst>
          </a:prstGeom>
          <a:solidFill>
            <a:srgbClr val="3337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3645382" y="2499200"/>
            <a:ext cx="791400" cy="754200"/>
          </a:xfrm>
          <a:prstGeom prst="roundRect">
            <a:avLst>
              <a:gd fmla="val 16667" name="adj"/>
            </a:avLst>
          </a:prstGeom>
          <a:solidFill>
            <a:srgbClr val="5B62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4707202" y="2499200"/>
            <a:ext cx="791400" cy="754200"/>
          </a:xfrm>
          <a:prstGeom prst="roundRect">
            <a:avLst>
              <a:gd fmla="val 16667" name="adj"/>
            </a:avLst>
          </a:prstGeom>
          <a:solidFill>
            <a:srgbClr val="C8D3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txBox="1"/>
          <p:nvPr/>
        </p:nvSpPr>
        <p:spPr>
          <a:xfrm>
            <a:off x="258356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fmla="val 16667" name="adj"/>
            </a:avLst>
          </a:prstGeom>
          <a:solidFill>
            <a:srgbClr val="E6E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txBox="1"/>
          <p:nvPr/>
        </p:nvSpPr>
        <p:spPr>
          <a:xfrm>
            <a:off x="576903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fmla="val 16667" name="adj"/>
            </a:avLst>
          </a:prstGeom>
          <a:solidFill>
            <a:srgbClr val="6D6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3645382" y="3430300"/>
            <a:ext cx="791400" cy="754200"/>
          </a:xfrm>
          <a:prstGeom prst="roundRect">
            <a:avLst>
              <a:gd fmla="val 16667" name="adj"/>
            </a:avLst>
          </a:prstGeom>
          <a:solidFill>
            <a:srgbClr val="EDB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707202" y="3430300"/>
            <a:ext cx="791400" cy="754200"/>
          </a:xfrm>
          <a:prstGeom prst="roundRect">
            <a:avLst>
              <a:gd fmla="val 16667" name="adj"/>
            </a:avLst>
          </a:prstGeom>
          <a:solidFill>
            <a:srgbClr val="E67C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txBox="1"/>
          <p:nvPr/>
        </p:nvSpPr>
        <p:spPr>
          <a:xfrm>
            <a:off x="258356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txBox="1"/>
          <p:nvPr/>
        </p:nvSpPr>
        <p:spPr>
          <a:xfrm>
            <a:off x="576903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25" name="Google Shape;102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31" name="Google Shape;1031;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3" name="Google Shape;103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34" name="Google Shape;103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35" name="Google Shape;103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36" name="Google Shape;103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37" name="Google Shape;103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1" name="Google Shape;104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58" name="Google Shape;105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9" name="Google Shape;1089;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5" name="Google Shape;1315;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7" name="Google Shape;1397;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5" name="Google Shape;1455;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5" name="Google Shape;1475;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6" name="Google Shape;1476;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3" name="Google Shape;1533;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0" name="Google Shape;1580;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2" name="Google Shape;1592;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7" name="Google Shape;1617;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7" name="Google Shape;1627;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3" name="Google Shape;1633;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5"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1" name="Google Shape;359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6" name="Google Shape;359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1" name="Google Shape;360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6" name="Google Shape;360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7" name="Google Shape;3617;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0" name="Google Shape;3620;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3" name="Google Shape;3623;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5" name="Google Shape;3625;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8" name="Google Shape;3628;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4" name="Google Shape;3634;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39" name="Google Shape;3639;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4" name="Google Shape;3644;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49" name="Google Shape;3649;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3" name="Google Shape;3653;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0" name="Google Shape;3660;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5" name="Google Shape;3665;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4" name="Google Shape;3654;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3" name="Google Shape;3673;p46"/>
            <p:cNvCxnSpPr>
              <a:stCxn id="3672" idx="0"/>
              <a:endCxn id="3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46"/>
            <p:cNvCxnSpPr>
              <a:stCxn id="3676" idx="0"/>
              <a:endCxn id="3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78" name="Google Shape;3678;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9" name="Google Shape;3709;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3" name="Google Shape;3753;p46"/>
            <p:cNvCxnSpPr>
              <a:stCxn id="3750" idx="6"/>
              <a:endCxn id="3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4" name="Google Shape;3754;p46"/>
            <p:cNvCxnSpPr>
              <a:stCxn id="3751" idx="4"/>
              <a:endCxn id="3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56" name="Google Shape;3756;p46"/>
            <p:cNvCxnSpPr>
              <a:stCxn id="3755" idx="6"/>
              <a:endCxn id="3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7" name="Google Shape;3757;p46"/>
            <p:cNvCxnSpPr>
              <a:stCxn id="3752" idx="4"/>
              <a:endCxn id="3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0" name="Google Shape;3760;p46"/>
            <p:cNvCxnSpPr>
              <a:endCxn id="3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69" name="Google Shape;3769;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0" name="Google Shape;3770;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1" name="Google Shape;3771;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2" name="Google Shape;3772;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3" name="Google Shape;3773;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5" name="Google Shape;3775;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3" name="Google Shape;3783;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4" name="Google Shape;3784;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5" name="Google Shape;3785;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6" name="Google Shape;3786;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7" name="Google Shape;3787;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89" name="Google Shape;3789;p46"/>
            <p:cNvCxnSpPr>
              <a:stCxn id="3782" idx="2"/>
              <a:endCxn id="3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0" name="Google Shape;3790;p46"/>
            <p:cNvCxnSpPr>
              <a:stCxn id="3784" idx="0"/>
              <a:endCxn id="3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1" name="Google Shape;3791;p46"/>
            <p:cNvCxnSpPr>
              <a:stCxn id="3784" idx="2"/>
              <a:endCxn id="3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2" name="Google Shape;3792;p46"/>
            <p:cNvCxnSpPr>
              <a:stCxn id="3785" idx="0"/>
              <a:endCxn id="3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3" name="Google Shape;3793;p46"/>
            <p:cNvCxnSpPr>
              <a:stCxn id="3783" idx="2"/>
              <a:endCxn id="3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46"/>
            <p:cNvCxnSpPr>
              <a:stCxn id="3787" idx="0"/>
              <a:endCxn id="3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0" name="Google Shape;3810;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3" name="Google Shape;3813;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6" name="Google Shape;3816;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19" name="Google Shape;3819;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5" name="Google Shape;3825;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6" name="Google Shape;3926;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2" name="Google Shape;3962;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{D91514EC-0625-400E-8FE4-85B74BC0B3BB}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08" name="Google Shape;4008;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3" name="Google Shape;4023;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4" name="Google Shape;4024;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5" name="Google Shape;4025;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{D91514EC-0625-400E-8FE4-85B74BC0B3BB}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7" name="Google Shape;4037;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8" name="Google Shape;4038;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39" name="Google Shape;4039;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{D91514EC-0625-400E-8FE4-85B74BC0B3BB}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{D91514EC-0625-400E-8FE4-85B74BC0B3BB}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6" name="Google Shape;4136;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8" name="Google Shape;4138;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9" name="Google Shape;4139;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6" name="Google Shape;4366;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9" name="Google Shape;4369;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2" name="Google Shape;4372;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5" name="Google Shape;4375;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399" name="Google Shape;4399;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0" name="Google Shape;4400;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1" name="Google Shape;4401;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2" name="Google Shape;4402;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3" name="Google Shape;4403;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5" name="Google Shape;4415;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8" name="Google Shape;4478;p48"/>
              <p:cNvCxnSpPr>
                <a:stCxn id="4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79" name="Google Shape;4479;p48"/>
              <p:cNvCxnSpPr>
                <a:stCxn id="4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0" name="Google Shape;4480;p48"/>
              <p:cNvCxnSpPr>
                <a:stCxn id="4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1" name="Google Shape;4481;p48"/>
              <p:cNvCxnSpPr>
                <a:stCxn id="4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2" name="Google Shape;4482;p48"/>
              <p:cNvCxnSpPr>
                <a:stCxn id="4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2" name="Google Shape;4542;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5" name="Google Shape;4765;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8" name="Google Shape;4768;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89" name="Google Shape;4789;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2" name="Google Shape;4812;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27" name="Google Shape;482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2" name="Google Shape;4902;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3" name="Google Shape;4903;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4" name="Google Shape;4904;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5" name="Google Shape;4905;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1" name="Google Shape;4911;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1" name="Google Shape;4941;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02" name="Google Shape;202;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4" name="Google Shape;204;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9"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6"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6" name="Google Shape;6876;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0" name="Google Shape;6970;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8" name="Google Shape;7138;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7"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9" name="Google Shape;12839;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2" name="Google Shape;13182;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7"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29"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5" name="Google Shape;15715;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4" name="Google Shape;15734;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6" name="Google Shape;15746;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8" name="Google Shape;15768;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72"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(AI)</a:t>
            </a:r>
            <a:r>
              <a:rPr lang="en">
                <a:solidFill>
                  <a:schemeClr val="accent3"/>
                </a:solidFill>
              </a:rPr>
              <a:t> </a:t>
            </a:r>
            <a:r>
              <a:rPr lang="en"/>
              <a:t>=</a:t>
            </a:r>
            <a:endParaRPr/>
          </a:p>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4"/>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82" name="Google Shape;28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 is a set of </a:t>
            </a:r>
            <a:r>
              <a:rPr b="1" lang="en"/>
              <a:t>technologies </a:t>
            </a:r>
            <a:r>
              <a:rPr lang="en"/>
              <a:t>that enable computers to perform a variety of </a:t>
            </a:r>
            <a:r>
              <a:rPr b="1" lang="en"/>
              <a:t>advanced functions</a:t>
            </a:r>
            <a:r>
              <a:rPr lang="en"/>
              <a:t>, including the ability to see, understand and translate spoken and written language, analyze data, make recommendations, and so on</a:t>
            </a:r>
            <a:endParaRPr/>
          </a:p>
          <a:p>
            <a:pPr indent="0" lvl="0" marL="0" rtl="0" algn="l">
              <a:spcBef>
                <a:spcPts val="1000"/>
              </a:spcBef>
              <a:spcAft>
                <a:spcPts val="0"/>
              </a:spcAft>
              <a:buNone/>
            </a:pPr>
            <a:r>
              <a:rPr lang="en"/>
              <a:t>In other words, machines that are programmed to perform certain tasks </a:t>
            </a:r>
            <a:r>
              <a:rPr b="1" lang="en"/>
              <a:t>automatically</a:t>
            </a:r>
            <a:r>
              <a:rPr lang="en"/>
              <a:t> without the need for humans to supervise their work</a:t>
            </a:r>
            <a:endParaRPr/>
          </a:p>
          <a:p>
            <a:pPr indent="0" lvl="0" marL="0" rtl="0" algn="l">
              <a:spcBef>
                <a:spcPts val="0"/>
              </a:spcBef>
              <a:spcAft>
                <a:spcPts val="0"/>
              </a:spcAft>
              <a:buNone/>
            </a:pPr>
            <a:r>
              <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40" name="Google Shape;44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46" name="Google Shape;44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48" name="Google Shape;448;p2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54" name="Google Shape;454;p2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different experts, there are several types of artificial intelligence. One of the main classifications is the following: </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56" name="Google Shape;456;p27"/>
          <p:cNvCxnSpPr/>
          <p:nvPr/>
        </p:nvCxnSpPr>
        <p:spPr>
          <a:xfrm>
            <a:off x="3507167" y="3452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62" name="Google Shape;462;p2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64" name="Google Shape;464;p28"/>
          <p:cNvCxnSpPr/>
          <p:nvPr/>
        </p:nvCxnSpPr>
        <p:spPr>
          <a:xfrm>
            <a:off x="3274525" y="28200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470" name="Google Shape;470;p2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72" name="Google Shape;472;p29"/>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